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AF849F-4A93-4F2C-B1CD-B96F495C1DB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3FF5B2-6AF7-4AF5-BC31-0B1CFCAECA6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Planting a Vegetable Garden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Applications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location in full sun.  </a:t>
            </a:r>
          </a:p>
          <a:p>
            <a:r>
              <a:rPr lang="en-US" dirty="0" smtClean="0"/>
              <a:t>Vegetable require 6 or more hours of direct sun a day</a:t>
            </a:r>
          </a:p>
          <a:p>
            <a:r>
              <a:rPr lang="en-US" dirty="0" smtClean="0"/>
              <a:t>The soil should be well drained</a:t>
            </a:r>
          </a:p>
          <a:p>
            <a:pPr lvl="1"/>
            <a:r>
              <a:rPr lang="en-US" dirty="0" smtClean="0"/>
              <a:t>If grass or weeds grow, its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sz="2800" dirty="0" smtClean="0"/>
              <a:t>probably already well drained.</a:t>
            </a:r>
          </a:p>
        </p:txBody>
      </p:sp>
      <p:pic>
        <p:nvPicPr>
          <p:cNvPr id="1026" name="Picture 2" descr="C:\Documents and Settings\rosemary.little\Local Settings\Temporary Internet Files\Content.IE5\YK4QWJ1Y\MC90044040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200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up a Fence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a fence around your garden   </a:t>
            </a:r>
          </a:p>
          <a:p>
            <a:pPr lvl="1"/>
            <a:r>
              <a:rPr lang="en-US" dirty="0" smtClean="0"/>
              <a:t>Helps keep out animals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 2-3 foot fence is fine unless deer   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 smtClean="0"/>
              <a:t>   are in the neighborhood</a:t>
            </a:r>
          </a:p>
          <a:p>
            <a:pPr lvl="1"/>
            <a:r>
              <a:rPr lang="en-US" dirty="0" smtClean="0"/>
              <a:t>You can use inexpensive wire like poultry netting</a:t>
            </a:r>
          </a:p>
          <a:p>
            <a:pPr lvl="1"/>
            <a:r>
              <a:rPr lang="en-US" dirty="0" smtClean="0"/>
              <a:t>Bend the bottom foot of the wire to the outside of the garden to lay right on top of the ground  to keep animals from digging under the fence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2050" name="Picture 2" descr="C:\Documents and Settings\rosemary.little\Local Settings\Temporary Internet Files\Content.IE5\5Q1ZP6Z4\MP900316895[1].jpg"/>
          <p:cNvPicPr>
            <a:picLocks noChangeAspect="1" noChangeArrowheads="1"/>
          </p:cNvPicPr>
          <p:nvPr/>
        </p:nvPicPr>
        <p:blipFill>
          <a:blip r:embed="rId2" cstate="print"/>
          <a:srcRect t="3765" r="23381"/>
          <a:stretch>
            <a:fillRect/>
          </a:stretch>
        </p:blipFill>
        <p:spPr bwMode="auto">
          <a:xfrm>
            <a:off x="6705600" y="4648200"/>
            <a:ext cx="2286000" cy="1947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vegetables can be trained to grow up bamboo or metal poles (tomatoes, pole beans, cucumbers and peas.)</a:t>
            </a:r>
            <a:endParaRPr lang="en-US" dirty="0"/>
          </a:p>
        </p:txBody>
      </p:sp>
      <p:pic>
        <p:nvPicPr>
          <p:cNvPr id="3074" name="Picture 2" descr="C:\Documents and Settings\rosemary.little\Local Settings\Temporary Internet Files\Content.IE5\EOV6OTHP\MC9003830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667000"/>
            <a:ext cx="1813255" cy="1409090"/>
          </a:xfrm>
          <a:prstGeom prst="rect">
            <a:avLst/>
          </a:prstGeom>
          <a:noFill/>
        </p:spPr>
      </p:pic>
      <p:pic>
        <p:nvPicPr>
          <p:cNvPr id="3075" name="Picture 3" descr="C:\Documents and Settings\rosemary.little\Local Settings\Temporary Internet Files\Content.IE5\EOV6OTHP\MC9003586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724400"/>
            <a:ext cx="1473098" cy="1840687"/>
          </a:xfrm>
          <a:prstGeom prst="rect">
            <a:avLst/>
          </a:prstGeom>
          <a:noFill/>
        </p:spPr>
      </p:pic>
      <p:pic>
        <p:nvPicPr>
          <p:cNvPr id="3076" name="Picture 4" descr="C:\Documents and Settings\rosemary.little\Local Settings\Temporary Internet Files\Content.IE5\5Q1ZP6Z4\MC90021551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743200"/>
            <a:ext cx="2311651" cy="1816729"/>
          </a:xfrm>
          <a:prstGeom prst="rect">
            <a:avLst/>
          </a:prstGeom>
          <a:noFill/>
        </p:spPr>
      </p:pic>
      <p:pic>
        <p:nvPicPr>
          <p:cNvPr id="3077" name="Picture 5" descr="C:\Documents and Settings\rosemary.little\Local Settings\Temporary Internet Files\Content.IE5\EOV6OTHP\MP900387890[1].jpg"/>
          <p:cNvPicPr>
            <a:picLocks noChangeAspect="1" noChangeArrowheads="1"/>
          </p:cNvPicPr>
          <p:nvPr/>
        </p:nvPicPr>
        <p:blipFill>
          <a:blip r:embed="rId5" cstate="print"/>
          <a:srcRect l="5841" t="10417" r="9463" b="14584"/>
          <a:stretch>
            <a:fillRect/>
          </a:stretch>
        </p:blipFill>
        <p:spPr bwMode="auto">
          <a:xfrm>
            <a:off x="3352800" y="3581400"/>
            <a:ext cx="2209800" cy="2743200"/>
          </a:xfrm>
          <a:prstGeom prst="rect">
            <a:avLst/>
          </a:prstGeom>
          <a:noFill/>
        </p:spPr>
      </p:pic>
      <p:pic>
        <p:nvPicPr>
          <p:cNvPr id="3078" name="Picture 6" descr="C:\Documents and Settings\rosemary.little\Local Settings\Temporary Internet Files\Content.IE5\RB6L392I\MC90021596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14800"/>
            <a:ext cx="2085315" cy="2501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Fertilize and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Spread fertilizer over the ground in late winter</a:t>
            </a:r>
          </a:p>
          <a:p>
            <a:pPr>
              <a:buNone/>
            </a:pPr>
            <a:r>
              <a:rPr lang="en-US" dirty="0" smtClean="0"/>
              <a:t>    or, an inch depth of compost</a:t>
            </a:r>
          </a:p>
          <a:p>
            <a:r>
              <a:rPr lang="en-US" dirty="0" smtClean="0"/>
              <a:t>Make sure your garden is gets a good watering once a week</a:t>
            </a:r>
            <a:endParaRPr lang="en-US" dirty="0"/>
          </a:p>
        </p:txBody>
      </p:sp>
      <p:pic>
        <p:nvPicPr>
          <p:cNvPr id="4098" name="Picture 2" descr="C:\Documents and Settings\rosemary.little\Local Settings\Temporary Internet Files\Content.IE5\YK4QWJ1Y\MC9003842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038600"/>
            <a:ext cx="1822399" cy="1445666"/>
          </a:xfrm>
          <a:prstGeom prst="rect">
            <a:avLst/>
          </a:prstGeom>
          <a:noFill/>
        </p:spPr>
      </p:pic>
      <p:pic>
        <p:nvPicPr>
          <p:cNvPr id="4099" name="Picture 3" descr="C:\Documents and Settings\rosemary.little\Local Settings\Temporary Internet Files\Content.IE5\YK4QWJ1Y\MC9003614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733800"/>
            <a:ext cx="1281989" cy="1837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Weed Frequently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 out the weeds frequently before they grow too big</a:t>
            </a:r>
          </a:p>
          <a:p>
            <a:endParaRPr lang="en-US" dirty="0"/>
          </a:p>
        </p:txBody>
      </p:sp>
      <p:pic>
        <p:nvPicPr>
          <p:cNvPr id="5124" name="Picture 4" descr="C:\Documents and Settings\rosemary.little\Local Settings\Temporary Internet Files\Content.IE5\VQEV93C1\MC9003830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114800"/>
            <a:ext cx="1837944" cy="1869948"/>
          </a:xfrm>
          <a:prstGeom prst="rect">
            <a:avLst/>
          </a:prstGeom>
          <a:noFill/>
        </p:spPr>
      </p:pic>
      <p:pic>
        <p:nvPicPr>
          <p:cNvPr id="5126" name="Picture 6" descr="C:\Documents and Settings\rosemary.little\Local Settings\Temporary Internet Files\Content.IE5\5EM4QBZH\MC90012285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200400"/>
            <a:ext cx="2569312" cy="2933150"/>
          </a:xfrm>
          <a:prstGeom prst="rect">
            <a:avLst/>
          </a:prstGeom>
          <a:noFill/>
        </p:spPr>
      </p:pic>
      <p:pic>
        <p:nvPicPr>
          <p:cNvPr id="5127" name="Picture 7" descr="C:\Documents and Settings\rosemary.little\Local Settings\Temporary Internet Files\Content.IE5\YK4QWJ1Y\MC90038305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191000"/>
            <a:ext cx="1812341" cy="1582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Started!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 to plant your garden around the middle of June using small plants</a:t>
            </a:r>
          </a:p>
          <a:p>
            <a:r>
              <a:rPr lang="en-US" dirty="0" smtClean="0"/>
              <a:t>You can sow seeds indoors during the winter to grow your own small plants</a:t>
            </a:r>
          </a:p>
          <a:p>
            <a:r>
              <a:rPr lang="en-US" dirty="0" smtClean="0"/>
              <a:t>To prepare a new garden area, lay several layers of  newspaper on existing vegetation, and top it with compost </a:t>
            </a:r>
          </a:p>
          <a:p>
            <a:pPr lvl="1"/>
            <a:r>
              <a:rPr lang="en-US" dirty="0" smtClean="0"/>
              <a:t>This will smother the existing vegetation</a:t>
            </a:r>
          </a:p>
          <a:p>
            <a:r>
              <a:rPr lang="en-US" dirty="0" smtClean="0"/>
              <a:t>Plant immediately!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Grows Well in Connecticut</a:t>
            </a:r>
            <a:endParaRPr lang="en-US" dirty="0"/>
          </a:p>
        </p:txBody>
      </p:sp>
      <p:pic>
        <p:nvPicPr>
          <p:cNvPr id="12" name="Content Placeholder 11" descr="acornsqua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295400"/>
            <a:ext cx="1877867" cy="2813483"/>
          </a:xfrm>
        </p:spPr>
      </p:pic>
      <p:pic>
        <p:nvPicPr>
          <p:cNvPr id="13" name="Picture 12" descr="eggplantonvine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1981200"/>
            <a:ext cx="2746255" cy="4114531"/>
          </a:xfrm>
          <a:prstGeom prst="rect">
            <a:avLst/>
          </a:prstGeom>
        </p:spPr>
      </p:pic>
      <p:pic>
        <p:nvPicPr>
          <p:cNvPr id="14" name="Picture 13" descr="redradis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4114800"/>
            <a:ext cx="3657600" cy="2434092"/>
          </a:xfrm>
          <a:prstGeom prst="rect">
            <a:avLst/>
          </a:prstGeom>
        </p:spPr>
      </p:pic>
      <p:pic>
        <p:nvPicPr>
          <p:cNvPr id="15" name="Picture 14" descr="romainelettu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71800" y="1981200"/>
            <a:ext cx="2833688" cy="1878026"/>
          </a:xfrm>
          <a:prstGeom prst="rect">
            <a:avLst/>
          </a:prstGeom>
        </p:spPr>
      </p:pic>
      <p:pic>
        <p:nvPicPr>
          <p:cNvPr id="16" name="Picture 15" descr="savoycabbag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4343400"/>
            <a:ext cx="2112264" cy="21122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242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Planting a Vegetable Garden</vt:lpstr>
      <vt:lpstr>Location</vt:lpstr>
      <vt:lpstr>Put up a Fence</vt:lpstr>
      <vt:lpstr>How to Get More</vt:lpstr>
      <vt:lpstr>Fertilize and Water</vt:lpstr>
      <vt:lpstr>Weed Frequently</vt:lpstr>
      <vt:lpstr>Get Started!</vt:lpstr>
      <vt:lpstr>What Grows Well in Connecticut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Planting a Vegetable Garden</dc:title>
  <dc:creator>NHBOE</dc:creator>
  <cp:lastModifiedBy>NHBOE</cp:lastModifiedBy>
  <cp:revision>8</cp:revision>
  <dcterms:created xsi:type="dcterms:W3CDTF">2013-10-03T18:32:41Z</dcterms:created>
  <dcterms:modified xsi:type="dcterms:W3CDTF">2013-10-03T19:37:14Z</dcterms:modified>
</cp:coreProperties>
</file>